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2ED33-7A88-4D16-A4D0-7F8FC11FBC12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270798-6C5D-4550-8DEC-1B6AD21BD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985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titled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1323-47FB-424D-A3FB-1BEBCCE253AD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C:\Program Files (x86)\Microsoft Office\MEDIA\CAGCAT10\j0186002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2700"/>
            <a:ext cx="1905000" cy="18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123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A4DE-D57E-4D03-B089-6CA2CD679BA1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953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C9EC6-490C-4D1B-B370-F75EA5DEAB98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642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C5999-3299-45CC-93AD-9F3B27727194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21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BB0C-1553-4F64-AE48-F9A3F6E8DCDF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878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50FEA-223E-49FD-B1F5-98C1BF5E7EAF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80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9FAFE-E33B-47FA-A3DE-0AC106EB6918}" type="datetime1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555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3DDE8-A5C7-4CA7-9C0B-29152503AA17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96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ED325-4B75-48D4-B93E-C5128F4DFAC5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563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12B05-0A1D-46AC-948E-1FAA88367BF5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535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54805-E538-4D4C-8EDB-45BD911269F3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319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9FF36-2935-4F00-8DB5-AE5721A069A3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D5F17-BB77-45A7-8873-49316BBF3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60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685800"/>
            <a:ext cx="7772400" cy="1470025"/>
          </a:xfrm>
        </p:spPr>
        <p:txBody>
          <a:bodyPr>
            <a:prstTxWarp prst="textWave1">
              <a:avLst/>
            </a:prstTxWarp>
            <a:normAutofit fontScale="90000"/>
          </a:bodyPr>
          <a:lstStyle/>
          <a:p>
            <a:r>
              <a:rPr lang="en-US" dirty="0" smtClean="0"/>
              <a:t>PHƯƠNG PHÁP SÁNG TẠO SCAMPER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828800"/>
            <a:ext cx="7924800" cy="426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4AADC-7BAF-4C8B-8D8A-EF4FECEDB29B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1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990600" y="2743200"/>
            <a:ext cx="16764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Revetise</a:t>
            </a:r>
            <a:r>
              <a:rPr lang="en-US" dirty="0" smtClean="0"/>
              <a:t>( </a:t>
            </a:r>
            <a:r>
              <a:rPr lang="en-US" dirty="0" err="1" smtClean="0"/>
              <a:t>đảo</a:t>
            </a:r>
            <a:r>
              <a:rPr lang="en-US" dirty="0" smtClean="0"/>
              <a:t> </a:t>
            </a:r>
            <a:r>
              <a:rPr lang="en-US" dirty="0" err="1" smtClean="0"/>
              <a:t>ngược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3276600" y="1541318"/>
            <a:ext cx="1752600" cy="1295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hlinkClick r:id="rId2" action="ppaction://hlinksldjump"/>
              </a:rPr>
              <a:t>Subtuition</a:t>
            </a:r>
            <a:endParaRPr lang="en-US" dirty="0" smtClean="0">
              <a:hlinkClick r:id="rId2" action="ppaction://hlinksldjump"/>
            </a:endParaRPr>
          </a:p>
          <a:p>
            <a:pPr algn="ctr"/>
            <a:r>
              <a:rPr lang="en-US" dirty="0" smtClean="0">
                <a:hlinkClick r:id="rId2" action="ppaction://hlinksldjump"/>
              </a:rPr>
              <a:t>( </a:t>
            </a:r>
            <a:r>
              <a:rPr lang="en-US" dirty="0" err="1" smtClean="0">
                <a:hlinkClick r:id="rId2" action="ppaction://hlinksldjump"/>
              </a:rPr>
              <a:t>thay</a:t>
            </a:r>
            <a:r>
              <a:rPr lang="en-US" dirty="0" smtClean="0">
                <a:hlinkClick r:id="rId2" action="ppaction://hlinksldjump"/>
              </a:rPr>
              <a:t> </a:t>
            </a:r>
            <a:r>
              <a:rPr lang="en-US" dirty="0" err="1" smtClean="0">
                <a:hlinkClick r:id="rId2" action="ppaction://hlinksldjump"/>
              </a:rPr>
              <a:t>thế</a:t>
            </a:r>
            <a:r>
              <a:rPr lang="en-US" dirty="0" smtClean="0">
                <a:hlinkClick r:id="rId2" action="ppaction://hlinksldjump"/>
              </a:rPr>
              <a:t>)</a:t>
            </a:r>
            <a:endParaRPr lang="en-US" dirty="0" smtClean="0"/>
          </a:p>
        </p:txBody>
      </p:sp>
      <p:sp>
        <p:nvSpPr>
          <p:cNvPr id="9" name="Oval 8"/>
          <p:cNvSpPr/>
          <p:nvPr/>
        </p:nvSpPr>
        <p:spPr>
          <a:xfrm>
            <a:off x="5728855" y="2209800"/>
            <a:ext cx="17526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3" action="ppaction://hlinksldjump"/>
              </a:rPr>
              <a:t>Combine( </a:t>
            </a:r>
            <a:r>
              <a:rPr lang="en-US" dirty="0" err="1" smtClean="0">
                <a:hlinkClick r:id="rId3" action="ppaction://hlinksldjump"/>
              </a:rPr>
              <a:t>kết</a:t>
            </a:r>
            <a:r>
              <a:rPr lang="en-US" dirty="0" smtClean="0">
                <a:hlinkClick r:id="rId3" action="ppaction://hlinksldjump"/>
              </a:rPr>
              <a:t> </a:t>
            </a:r>
            <a:r>
              <a:rPr lang="en-US" dirty="0" err="1" smtClean="0">
                <a:hlinkClick r:id="rId3" action="ppaction://hlinksldjump"/>
              </a:rPr>
              <a:t>hợp</a:t>
            </a:r>
            <a:r>
              <a:rPr lang="en-US" dirty="0" smtClean="0">
                <a:hlinkClick r:id="rId3" action="ppaction://hlinksldjump"/>
              </a:rPr>
              <a:t>)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066800" y="4343400"/>
            <a:ext cx="16002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Eliminate</a:t>
            </a:r>
          </a:p>
          <a:p>
            <a:pPr algn="ctr"/>
            <a:r>
              <a:rPr lang="en-US" dirty="0" smtClean="0"/>
              <a:t>( 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bỏ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3276600" y="5257800"/>
            <a:ext cx="16002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Put</a:t>
            </a:r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)</a:t>
            </a:r>
          </a:p>
        </p:txBody>
      </p:sp>
      <p:sp>
        <p:nvSpPr>
          <p:cNvPr id="12" name="Oval 11"/>
          <p:cNvSpPr/>
          <p:nvPr/>
        </p:nvSpPr>
        <p:spPr>
          <a:xfrm>
            <a:off x="5902036" y="4953000"/>
            <a:ext cx="18288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Modifi</a:t>
            </a:r>
            <a:endParaRPr lang="en-US" dirty="0" smtClean="0"/>
          </a:p>
          <a:p>
            <a:pPr algn="ctr"/>
            <a:r>
              <a:rPr lang="en-US" dirty="0" smtClean="0"/>
              <a:t>(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chỉnh</a:t>
            </a:r>
            <a:r>
              <a:rPr lang="en-US" dirty="0" smtClean="0"/>
              <a:t>)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0" y="3616036"/>
            <a:ext cx="1752600" cy="10321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4" action="ppaction://hlinksldjump"/>
              </a:rPr>
              <a:t>Adapt</a:t>
            </a:r>
          </a:p>
          <a:p>
            <a:pPr algn="ctr"/>
            <a:r>
              <a:rPr lang="en-US" dirty="0" smtClean="0">
                <a:hlinkClick r:id="rId4" action="ppaction://hlinksldjump"/>
              </a:rPr>
              <a:t>(</a:t>
            </a:r>
            <a:r>
              <a:rPr lang="en-US" dirty="0" err="1" smtClean="0">
                <a:hlinkClick r:id="rId4" action="ppaction://hlinksldjump"/>
              </a:rPr>
              <a:t>thích</a:t>
            </a:r>
            <a:r>
              <a:rPr lang="en-US" dirty="0" smtClean="0">
                <a:hlinkClick r:id="rId4" action="ppaction://hlinksldjump"/>
              </a:rPr>
              <a:t> </a:t>
            </a:r>
            <a:r>
              <a:rPr lang="en-US" dirty="0" err="1" smtClean="0">
                <a:hlinkClick r:id="rId4" action="ppaction://hlinksldjump"/>
              </a:rPr>
              <a:t>nghi</a:t>
            </a:r>
            <a:r>
              <a:rPr lang="en-US" dirty="0" smtClean="0">
                <a:hlinkClick r:id="rId4" action="ppaction://hlinksldjump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073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- Substitute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4027" y="1676400"/>
            <a:ext cx="53340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suy</a:t>
            </a:r>
            <a:r>
              <a:rPr lang="en-US" sz="2400" dirty="0" smtClean="0"/>
              <a:t> </a:t>
            </a:r>
            <a:r>
              <a:rPr lang="en-US" sz="2400" dirty="0" err="1" smtClean="0"/>
              <a:t>nghĩ</a:t>
            </a:r>
            <a:r>
              <a:rPr lang="en-US" sz="2400" dirty="0" smtClean="0"/>
              <a:t> </a:t>
            </a:r>
            <a:r>
              <a:rPr lang="en-US" sz="2400" dirty="0" err="1" smtClean="0"/>
              <a:t>về</a:t>
            </a:r>
            <a:r>
              <a:rPr lang="en-US" sz="2400" dirty="0" smtClean="0"/>
              <a:t>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, 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thứ</a:t>
            </a:r>
            <a:r>
              <a:rPr lang="en-US" sz="2400" dirty="0" smtClean="0"/>
              <a:t> </a:t>
            </a:r>
            <a:r>
              <a:rPr lang="en-US" sz="2400" dirty="0" err="1" smtClean="0"/>
              <a:t>cũ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thứ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, 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phận</a:t>
            </a:r>
            <a:r>
              <a:rPr lang="en-US" sz="2400" dirty="0" smtClean="0"/>
              <a:t> hay </a:t>
            </a:r>
            <a:r>
              <a:rPr lang="en-US" sz="2400" dirty="0" err="1" smtClean="0"/>
              <a:t>toàn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sản</a:t>
            </a:r>
            <a:r>
              <a:rPr lang="en-US" sz="2400" dirty="0" smtClean="0"/>
              <a:t> </a:t>
            </a:r>
            <a:r>
              <a:rPr lang="en-US" sz="2400" dirty="0" err="1" smtClean="0"/>
              <a:t>phẩm</a:t>
            </a:r>
            <a:r>
              <a:rPr lang="en-US" sz="2400" dirty="0" smtClean="0"/>
              <a:t> </a:t>
            </a:r>
            <a:r>
              <a:rPr lang="en-US" sz="2400" dirty="0" err="1" smtClean="0"/>
              <a:t>cũ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ý </a:t>
            </a:r>
            <a:r>
              <a:rPr lang="en-US" sz="2400" dirty="0" err="1" smtClean="0"/>
              <a:t>tưởng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 hay </a:t>
            </a:r>
            <a:r>
              <a:rPr lang="en-US" sz="2400" dirty="0" err="1" smtClean="0"/>
              <a:t>hơn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phù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, </a:t>
            </a:r>
            <a:r>
              <a:rPr lang="en-US" sz="2400" dirty="0" err="1" smtClean="0"/>
              <a:t>tốt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vài</a:t>
            </a:r>
            <a:r>
              <a:rPr lang="en-US" sz="2400" dirty="0" smtClean="0"/>
              <a:t> </a:t>
            </a:r>
            <a:r>
              <a:rPr lang="en-US" sz="2400" dirty="0" err="1" smtClean="0"/>
              <a:t>câu</a:t>
            </a:r>
            <a:r>
              <a:rPr lang="en-US" sz="2400" dirty="0" smtClean="0"/>
              <a:t> </a:t>
            </a:r>
            <a:r>
              <a:rPr lang="en-US" sz="2400" dirty="0" err="1" smtClean="0"/>
              <a:t>hỏi</a:t>
            </a:r>
            <a:r>
              <a:rPr lang="en-US" sz="2400" dirty="0" smtClean="0"/>
              <a:t> </a:t>
            </a:r>
            <a:r>
              <a:rPr lang="en-US" sz="2400" dirty="0" err="1" smtClean="0"/>
              <a:t>gợi</a:t>
            </a:r>
            <a:r>
              <a:rPr lang="en-US" sz="2400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phần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ai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vị</a:t>
            </a:r>
            <a:r>
              <a:rPr lang="en-US" sz="2400" dirty="0" smtClean="0"/>
              <a:t> </a:t>
            </a:r>
            <a:r>
              <a:rPr lang="en-US" sz="2400" dirty="0" err="1" smtClean="0"/>
              <a:t>trí</a:t>
            </a:r>
            <a:r>
              <a:rPr lang="en-US" sz="2400" dirty="0" smtClean="0"/>
              <a:t>, </a:t>
            </a:r>
            <a:r>
              <a:rPr lang="en-US" sz="2400" dirty="0" err="1" smtClean="0"/>
              <a:t>thời</a:t>
            </a:r>
            <a:r>
              <a:rPr lang="en-US" sz="2400" dirty="0" smtClean="0"/>
              <a:t> </a:t>
            </a:r>
            <a:r>
              <a:rPr lang="en-US" sz="2400" dirty="0" err="1" smtClean="0"/>
              <a:t>gian</a:t>
            </a:r>
            <a:r>
              <a:rPr lang="en-US" sz="2400" dirty="0" smtClean="0"/>
              <a:t>, </a:t>
            </a:r>
            <a:r>
              <a:rPr lang="en-US" sz="2400" dirty="0" err="1" smtClean="0"/>
              <a:t>kế</a:t>
            </a:r>
            <a:r>
              <a:rPr lang="en-US" sz="2400" dirty="0" smtClean="0"/>
              <a:t> </a:t>
            </a:r>
            <a:r>
              <a:rPr lang="en-US" sz="2400" dirty="0" err="1" smtClean="0"/>
              <a:t>hoạch</a:t>
            </a:r>
            <a:r>
              <a:rPr lang="en-US" sz="2400" dirty="0" smtClean="0"/>
              <a:t>, </a:t>
            </a:r>
            <a:r>
              <a:rPr lang="en-US" sz="2400" dirty="0" err="1" smtClean="0"/>
              <a:t>quy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r>
              <a:rPr lang="en-US" sz="2400" dirty="0" smtClean="0"/>
              <a:t>, </a:t>
            </a:r>
            <a:r>
              <a:rPr lang="en-US" sz="2400" dirty="0" err="1" smtClean="0"/>
              <a:t>hệ</a:t>
            </a:r>
            <a:r>
              <a:rPr lang="en-US" sz="2400" dirty="0" smtClean="0"/>
              <a:t> </a:t>
            </a:r>
            <a:r>
              <a:rPr lang="en-US" sz="2400" dirty="0" err="1" smtClean="0"/>
              <a:t>thống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sử</a:t>
            </a:r>
            <a:r>
              <a:rPr lang="en-US" sz="2400" dirty="0" smtClean="0"/>
              <a:t> </a:t>
            </a:r>
            <a:r>
              <a:rPr lang="en-US" sz="2400" dirty="0" err="1" smtClean="0"/>
              <a:t>dụng</a:t>
            </a:r>
            <a:r>
              <a:rPr lang="en-US" sz="2400" dirty="0" smtClean="0"/>
              <a:t> ý </a:t>
            </a:r>
            <a:r>
              <a:rPr lang="en-US" sz="2400" dirty="0" err="1" smtClean="0"/>
              <a:t>tưởng</a:t>
            </a:r>
            <a:r>
              <a:rPr lang="en-US" sz="2400" dirty="0" smtClean="0"/>
              <a:t> </a:t>
            </a:r>
            <a:r>
              <a:rPr lang="en-US" sz="2400" dirty="0" err="1" smtClean="0"/>
              <a:t>này</a:t>
            </a:r>
            <a:r>
              <a:rPr lang="en-US" sz="2400" dirty="0" smtClean="0"/>
              <a:t> ở </a:t>
            </a:r>
            <a:r>
              <a:rPr lang="en-US" sz="2400" dirty="0" err="1" smtClean="0"/>
              <a:t>vị</a:t>
            </a:r>
            <a:r>
              <a:rPr lang="en-US" sz="2400" dirty="0" smtClean="0"/>
              <a:t> </a:t>
            </a:r>
            <a:r>
              <a:rPr lang="en-US" sz="2400" dirty="0" err="1" smtClean="0"/>
              <a:t>trí</a:t>
            </a:r>
            <a:r>
              <a:rPr lang="en-US" sz="2400" dirty="0" smtClean="0"/>
              <a:t> </a:t>
            </a:r>
            <a:r>
              <a:rPr lang="en-US" sz="2400" dirty="0" err="1" smtClean="0"/>
              <a:t>khác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?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C5999-3299-45CC-93AD-9F3B27727194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2</a:t>
            </a:fld>
            <a:endParaRPr lang="en-US"/>
          </a:p>
        </p:txBody>
      </p:sp>
      <p:pic>
        <p:nvPicPr>
          <p:cNvPr id="2050" name="Picture 2" descr="C:\Program Files (x86)\Microsoft Office\MEDIA\CAGCAT10\j018600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5765" cy="18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Program Files (x86)\Microsoft Office\MEDIA\CAGCAT10\j0199661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62200"/>
            <a:ext cx="25908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728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15200" cy="64668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- Combine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99262"/>
            <a:ext cx="44958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,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 hay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vài</a:t>
            </a:r>
            <a:r>
              <a:rPr lang="en-US" sz="2400" dirty="0" smtClean="0"/>
              <a:t> </a:t>
            </a:r>
            <a:r>
              <a:rPr lang="en-US" sz="2400" dirty="0" err="1" smtClean="0"/>
              <a:t>câu</a:t>
            </a:r>
            <a:r>
              <a:rPr lang="en-US" sz="2400" dirty="0" smtClean="0"/>
              <a:t> </a:t>
            </a:r>
            <a:r>
              <a:rPr lang="en-US" sz="2400" dirty="0" err="1" smtClean="0"/>
              <a:t>hỏi</a:t>
            </a:r>
            <a:r>
              <a:rPr lang="en-US" sz="2400" dirty="0" smtClean="0"/>
              <a:t> </a:t>
            </a:r>
            <a:r>
              <a:rPr lang="en-US" sz="2400" dirty="0" err="1" smtClean="0"/>
              <a:t>gợi</a:t>
            </a:r>
            <a:r>
              <a:rPr lang="en-US" sz="2400" dirty="0" smtClean="0"/>
              <a:t> ý: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ý </a:t>
            </a:r>
            <a:r>
              <a:rPr lang="en-US" sz="2400" dirty="0" err="1" smtClean="0"/>
              <a:t>tưởng</a:t>
            </a:r>
            <a:r>
              <a:rPr lang="en-US" sz="2400" dirty="0" smtClean="0"/>
              <a:t> hay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phần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tiêu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lại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thứ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trộn</a:t>
            </a:r>
            <a:r>
              <a:rPr lang="en-US" sz="2400" dirty="0" smtClean="0"/>
              <a:t> </a:t>
            </a:r>
            <a:r>
              <a:rPr lang="en-US" sz="2400" dirty="0" err="1" smtClean="0"/>
              <a:t>lẫn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nhau</a:t>
            </a:r>
            <a:r>
              <a:rPr lang="en-US" sz="2400" dirty="0" smtClean="0"/>
              <a:t>?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C5999-3299-45CC-93AD-9F3B27727194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3</a:t>
            </a:fld>
            <a:endParaRPr lang="en-US"/>
          </a:p>
        </p:txBody>
      </p:sp>
      <p:pic>
        <p:nvPicPr>
          <p:cNvPr id="3074" name="Picture 2" descr="C:\Program Files (x86)\Microsoft Office\MEDIA\CAGCAT10\j018600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756"/>
            <a:ext cx="1775765" cy="18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539954"/>
            <a:ext cx="1905000" cy="203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Program Files (x86)\Microsoft Office\MEDIA\CAGCAT10\j0196400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895600"/>
            <a:ext cx="1695298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453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7239000" cy="1143000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- Adapt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18215"/>
            <a:ext cx="46482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 smtClean="0"/>
              <a:t>Chuyển</a:t>
            </a:r>
            <a:r>
              <a:rPr lang="en-US" sz="2400" dirty="0" smtClean="0"/>
              <a:t> </a:t>
            </a:r>
            <a:r>
              <a:rPr lang="en-US" sz="2400" dirty="0" err="1" smtClean="0"/>
              <a:t>đối</a:t>
            </a:r>
            <a:r>
              <a:rPr lang="en-US" sz="2400" dirty="0" smtClean="0"/>
              <a:t> </a:t>
            </a:r>
            <a:r>
              <a:rPr lang="en-US" sz="2400" dirty="0" err="1" smtClean="0"/>
              <a:t>tượng</a:t>
            </a:r>
            <a:r>
              <a:rPr lang="en-US" sz="2400" dirty="0" smtClean="0"/>
              <a:t> </a:t>
            </a:r>
            <a:r>
              <a:rPr lang="en-US" sz="2400" dirty="0" err="1" smtClean="0"/>
              <a:t>cũ</a:t>
            </a:r>
            <a:r>
              <a:rPr lang="en-US" sz="2400" dirty="0" smtClean="0"/>
              <a:t> sang </a:t>
            </a:r>
            <a:r>
              <a:rPr lang="en-US" sz="2400" dirty="0" err="1" smtClean="0"/>
              <a:t>đối</a:t>
            </a:r>
            <a:r>
              <a:rPr lang="en-US" sz="2400" dirty="0" smtClean="0"/>
              <a:t> </a:t>
            </a:r>
            <a:r>
              <a:rPr lang="en-US" sz="2400" dirty="0" err="1" smtClean="0"/>
              <a:t>tượng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, </a:t>
            </a:r>
            <a:r>
              <a:rPr lang="en-US" sz="2400" dirty="0" err="1" smtClean="0"/>
              <a:t>tạo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ảnh</a:t>
            </a:r>
            <a:r>
              <a:rPr lang="en-US" sz="2400" dirty="0" smtClean="0"/>
              <a:t> </a:t>
            </a:r>
            <a:r>
              <a:rPr lang="en-US" sz="2400" dirty="0" err="1" smtClean="0"/>
              <a:t>thân</a:t>
            </a:r>
            <a:r>
              <a:rPr lang="en-US" sz="2400" dirty="0" smtClean="0"/>
              <a:t> </a:t>
            </a:r>
            <a:r>
              <a:rPr lang="en-US" sz="2400" dirty="0" err="1" smtClean="0"/>
              <a:t>thiện</a:t>
            </a:r>
            <a:r>
              <a:rPr lang="en-US" sz="2400" dirty="0" smtClean="0"/>
              <a:t>, </a:t>
            </a:r>
            <a:r>
              <a:rPr lang="en-US" sz="2400" dirty="0" err="1" smtClean="0"/>
              <a:t>gần</a:t>
            </a:r>
            <a:r>
              <a:rPr lang="en-US" sz="2400" dirty="0" smtClean="0"/>
              <a:t> </a:t>
            </a:r>
            <a:r>
              <a:rPr lang="en-US" sz="2400" dirty="0" err="1" smtClean="0"/>
              <a:t>gũi</a:t>
            </a:r>
            <a:r>
              <a:rPr lang="en-US" sz="2400" dirty="0" smtClean="0"/>
              <a:t>, </a:t>
            </a:r>
            <a:r>
              <a:rPr lang="en-US" sz="2400" dirty="0" err="1" smtClean="0"/>
              <a:t>đẹp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?</a:t>
            </a:r>
          </a:p>
          <a:p>
            <a:pPr marL="0" indent="0">
              <a:buNone/>
            </a:pP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vài</a:t>
            </a:r>
            <a:r>
              <a:rPr lang="en-US" sz="2400" dirty="0" smtClean="0"/>
              <a:t> </a:t>
            </a:r>
            <a:r>
              <a:rPr lang="en-US" sz="2400" dirty="0" err="1" smtClean="0"/>
              <a:t>câu</a:t>
            </a:r>
            <a:r>
              <a:rPr lang="en-US" sz="2400" dirty="0" smtClean="0"/>
              <a:t> </a:t>
            </a:r>
            <a:r>
              <a:rPr lang="en-US" sz="2400" dirty="0" err="1" smtClean="0"/>
              <a:t>hỏi</a:t>
            </a:r>
            <a:r>
              <a:rPr lang="en-US" sz="2400" dirty="0" smtClean="0"/>
              <a:t> </a:t>
            </a:r>
            <a:r>
              <a:rPr lang="en-US" sz="2400" dirty="0" err="1" smtClean="0"/>
              <a:t>gợi</a:t>
            </a:r>
            <a:r>
              <a:rPr lang="en-US" sz="2400" dirty="0" smtClean="0"/>
              <a:t> ý: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thích</a:t>
            </a:r>
            <a:r>
              <a:rPr lang="en-US" sz="2400" dirty="0" smtClean="0"/>
              <a:t> </a:t>
            </a:r>
            <a:r>
              <a:rPr lang="en-US" sz="2400" dirty="0" err="1" smtClean="0"/>
              <a:t>nghi</a:t>
            </a:r>
            <a:r>
              <a:rPr lang="en-US" sz="2400" dirty="0" smtClean="0"/>
              <a:t> </a:t>
            </a:r>
            <a:r>
              <a:rPr lang="en-US" sz="2400" dirty="0" err="1" smtClean="0"/>
              <a:t>tốt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tương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thích</a:t>
            </a:r>
            <a:r>
              <a:rPr lang="en-US" sz="2400" dirty="0" smtClean="0"/>
              <a:t> </a:t>
            </a:r>
            <a:r>
              <a:rPr lang="en-US" sz="2400" dirty="0" err="1" smtClean="0"/>
              <a:t>tốt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thích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 smtClean="0"/>
              <a:t>Có</a:t>
            </a:r>
            <a:r>
              <a:rPr lang="en-US" sz="2400" dirty="0"/>
              <a:t> </a:t>
            </a:r>
            <a:r>
              <a:rPr lang="en-US" sz="2400" dirty="0" err="1" smtClean="0"/>
              <a:t>cái</a:t>
            </a:r>
            <a:r>
              <a:rPr lang="en-US" sz="2400" dirty="0" smtClean="0"/>
              <a:t> </a:t>
            </a:r>
            <a:r>
              <a:rPr lang="en-US" sz="2400" dirty="0" err="1" smtClean="0"/>
              <a:t>gì</a:t>
            </a:r>
            <a:r>
              <a:rPr lang="en-US" sz="2400" dirty="0" smtClean="0"/>
              <a:t> </a:t>
            </a:r>
            <a:r>
              <a:rPr lang="en-US" sz="2400" dirty="0" err="1" smtClean="0"/>
              <a:t>khác</a:t>
            </a:r>
            <a:r>
              <a:rPr lang="en-US" sz="2400" dirty="0" smtClean="0"/>
              <a:t> </a:t>
            </a:r>
            <a:r>
              <a:rPr lang="en-US" sz="2400" dirty="0" err="1" smtClean="0"/>
              <a:t>mà</a:t>
            </a:r>
            <a:r>
              <a:rPr lang="en-US" sz="2400" dirty="0" smtClean="0"/>
              <a:t> </a:t>
            </a:r>
            <a:r>
              <a:rPr lang="en-US" sz="2400" dirty="0" err="1" smtClean="0"/>
              <a:t>tương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tự</a:t>
            </a:r>
            <a:r>
              <a:rPr lang="en-US" sz="2400" dirty="0" smtClean="0"/>
              <a:t> </a:t>
            </a:r>
            <a:r>
              <a:rPr lang="en-US" sz="2400" dirty="0" err="1" smtClean="0"/>
              <a:t>cái</a:t>
            </a:r>
            <a:r>
              <a:rPr lang="en-US" sz="2400" dirty="0" smtClean="0"/>
              <a:t> </a:t>
            </a:r>
            <a:r>
              <a:rPr lang="en-US" sz="2400" dirty="0" err="1" smtClean="0"/>
              <a:t>chúng</a:t>
            </a:r>
            <a:r>
              <a:rPr lang="en-US" sz="2400" dirty="0" smtClean="0"/>
              <a:t> ta </a:t>
            </a:r>
            <a:r>
              <a:rPr lang="en-US" sz="2400" dirty="0" err="1" smtClean="0"/>
              <a:t>đang</a:t>
            </a:r>
            <a:r>
              <a:rPr lang="en-US" sz="2400" dirty="0" smtClean="0"/>
              <a:t> </a:t>
            </a:r>
            <a:r>
              <a:rPr lang="en-US" sz="2400" dirty="0" err="1" smtClean="0"/>
              <a:t>xét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, </a:t>
            </a:r>
            <a:r>
              <a:rPr lang="en-US" sz="2400" dirty="0" err="1" smtClean="0"/>
              <a:t>nhưng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tình</a:t>
            </a:r>
            <a:r>
              <a:rPr lang="en-US" sz="2400" dirty="0" smtClean="0"/>
              <a:t> </a:t>
            </a:r>
            <a:r>
              <a:rPr lang="en-US" sz="2400" dirty="0" err="1" smtClean="0"/>
              <a:t>huống</a:t>
            </a:r>
            <a:r>
              <a:rPr lang="en-US" sz="2400" dirty="0" smtClean="0"/>
              <a:t> </a:t>
            </a:r>
            <a:r>
              <a:rPr lang="en-US" sz="2400" dirty="0" err="1" smtClean="0"/>
              <a:t>khác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v"/>
            </a:pP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C5999-3299-45CC-93AD-9F3B27727194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Triệu Minh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D5F17-BB77-45A7-8873-49316BBF364D}" type="slidenum">
              <a:rPr lang="en-US" smtClean="0"/>
              <a:t>4</a:t>
            </a:fld>
            <a:endParaRPr lang="en-US"/>
          </a:p>
        </p:txBody>
      </p:sp>
      <p:pic>
        <p:nvPicPr>
          <p:cNvPr id="4098" name="Picture 2" descr="C:\Program Files (x86)\Microsoft Office\MEDIA\CAGCAT10\j018600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0"/>
            <a:ext cx="1775765" cy="182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Program Files (x86)\Microsoft Office\MEDIA\CAGCAT10\j019553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438400"/>
            <a:ext cx="31242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0132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312</Words>
  <Application>Microsoft Office PowerPoint</Application>
  <PresentationFormat>On-screen Show (4:3)</PresentationFormat>
  <Paragraphs>46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 </vt:lpstr>
      <vt:lpstr>Phép thay thế- Substitute</vt:lpstr>
      <vt:lpstr> Phép kết hợp- Combine</vt:lpstr>
      <vt:lpstr>Phép thích ứng- 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5</cp:revision>
  <dcterms:created xsi:type="dcterms:W3CDTF">2016-06-28T00:39:54Z</dcterms:created>
  <dcterms:modified xsi:type="dcterms:W3CDTF">2016-06-28T01:23:00Z</dcterms:modified>
</cp:coreProperties>
</file>